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  <p:sldMasterId id="2147483744" r:id="rId3"/>
  </p:sldMasterIdLst>
  <p:sldIdLst>
    <p:sldId id="256" r:id="rId4"/>
    <p:sldId id="257" r:id="rId5"/>
    <p:sldId id="260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8805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54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96467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3BA-8A2F-46F8-B9ED-7D86D4DA2F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138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4371-8A14-4AF4-A0D0-D509EF5BDF7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121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B418C-DD53-4CBF-86BD-B93CE59D1D9E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2767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5554-9943-4BFF-ABE5-5C5E377A11C3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80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14D1-C576-464C-BCD5-A8E783ED033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2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FB64E-7A40-433B-AC20-EF17FF98CBD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26112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DFEE4-8DD6-4842-8930-FE540F741E74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8557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81301-95F5-44F5-882A-50DC6DCA7C9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111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967906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8F022-0D0E-479C-8B46-A123E1115B8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5174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7BE3B-FC65-4DD9-816A-D7D201DFCC9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3769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A982-20A1-4BB4-B17D-2A6F43DE04CC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91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ABA7472C-7D4D-4C77-8C54-DD1EDF484AD5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>
                <a:gd name="T0" fmla="*/ 0 w 5768"/>
                <a:gd name="T1" fmla="*/ 0 h 1360"/>
                <a:gd name="T2" fmla="*/ 0 w 5768"/>
                <a:gd name="T3" fmla="*/ 616 h 1360"/>
                <a:gd name="T4" fmla="*/ 1496 w 5768"/>
                <a:gd name="T5" fmla="*/ 460 h 1360"/>
                <a:gd name="T6" fmla="*/ 5768 w 5768"/>
                <a:gd name="T7" fmla="*/ 1360 h 1360"/>
                <a:gd name="T8" fmla="*/ 5768 w 5768"/>
                <a:gd name="T9" fmla="*/ 0 h 1360"/>
                <a:gd name="T10" fmla="*/ 0 w 5768"/>
                <a:gd name="T11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>
                <a:gd name="T0" fmla="*/ 0 w 5761"/>
                <a:gd name="T1" fmla="*/ 0 h 1104"/>
                <a:gd name="T2" fmla="*/ 0 w 5761"/>
                <a:gd name="T3" fmla="*/ 632 h 1104"/>
                <a:gd name="T4" fmla="*/ 1521 w 5761"/>
                <a:gd name="T5" fmla="*/ 448 h 1104"/>
                <a:gd name="T6" fmla="*/ 5761 w 5761"/>
                <a:gd name="T7" fmla="*/ 1104 h 1104"/>
                <a:gd name="T8" fmla="*/ 5760 w 5761"/>
                <a:gd name="T9" fmla="*/ 8 h 1104"/>
                <a:gd name="T10" fmla="*/ 0 w 5761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gradFill rotWithShape="1">
                  <a:gsLst>
                    <a:gs pos="0">
                      <a:schemeClr val="tx1"/>
                    </a:gs>
                    <a:gs pos="50000">
                      <a:schemeClr val="hlink"/>
                    </a:gs>
                    <a:gs pos="100000">
                      <a:schemeClr val="tx1"/>
                    </a:gs>
                  </a:gsLst>
                  <a:lin ang="0" scaled="1"/>
                </a:gradFill>
              </a14:hiddenFill>
            </a:ext>
          </a:ex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tr-TR" altLang="ko-KR" noProof="0" smtClean="0"/>
              <a:t>Asıl başlık stili için tıklatın</a:t>
            </a:r>
            <a:endParaRPr lang="en-US" altLang="ko-KR" noProof="0" smtClean="0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>
                <a:solidFill>
                  <a:srgbClr val="FFFFFF"/>
                </a:solidFill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xmlns="" val="2732228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0DD6E-4B54-4750-A564-6E2B6FE54B1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874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4FDB5-F4C4-4F20-BC47-3927DE049D10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222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BBE73-935C-4321-9F0E-811DE326DE4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1207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68165-73F2-4FC5-9565-4CA5B44F1F88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58369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A8322-81F8-4C78-9E00-17389475B26A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2515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90170-AB74-4EF2-AA9D-38B56EAD51F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27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073849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B4E094-1691-4334-8567-17247A4549EF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4364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A3D058-4035-4B27-8D18-BEA0AE9A377B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328156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42234-DCAE-4164-9428-FAAA84BCF1C2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4543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8FB6A-FC08-4E6C-A09F-18A8C57CBFEE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74044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85900" y="209550"/>
            <a:ext cx="7391400" cy="563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776288" y="1347788"/>
            <a:ext cx="7758112" cy="4914900"/>
          </a:xfrm>
        </p:spPr>
        <p:txBody>
          <a:bodyPr/>
          <a:lstStyle/>
          <a:p>
            <a:r>
              <a:rPr lang="tr-TR" smtClean="0"/>
              <a:t>Tablo eklemek için simgeyi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42937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5338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42937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976B2C1-05C0-45BF-8B46-99CFEFD0DA74}" type="slidenum">
              <a:rPr lang="en-US">
                <a:solidFill>
                  <a:srgbClr val="335338"/>
                </a:solidFill>
              </a:rPr>
              <a:pPr/>
              <a:t>‹#›</a:t>
            </a:fld>
            <a:endParaRPr lang="en-US">
              <a:solidFill>
                <a:srgbClr val="3353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11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75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0500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0740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137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559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95472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7" name="7 Resim" descr="powerpoint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9530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6E2A6-F87A-4E37-92DD-6C4D0499ADE8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BURÇİN AKINBİNGÖL  A SINIFİ İŞ GÜVENLİĞİ UZMANI</a:t>
            </a: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30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tr-TR">
                  <a:solidFill>
                    <a:srgbClr val="335338"/>
                  </a:solidFill>
                  <a:latin typeface="Arial" charset="0"/>
                </a:endParaRPr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tr-TR">
                <a:solidFill>
                  <a:srgbClr val="335338"/>
                </a:solidFill>
                <a:latin typeface="Arial" charset="0"/>
              </a:endParaRPr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>
              <a:gd name="T0" fmla="*/ 0 w 5768"/>
              <a:gd name="T1" fmla="*/ 0 h 1008"/>
              <a:gd name="T2" fmla="*/ 0 w 5768"/>
              <a:gd name="T3" fmla="*/ 688 h 1008"/>
              <a:gd name="T4" fmla="*/ 2008 w 5768"/>
              <a:gd name="T5" fmla="*/ 492 h 1008"/>
              <a:gd name="T6" fmla="*/ 5768 w 5768"/>
              <a:gd name="T7" fmla="*/ 1008 h 1008"/>
              <a:gd name="T8" fmla="*/ 5768 w 5768"/>
              <a:gd name="T9" fmla="*/ 0 h 1008"/>
              <a:gd name="T10" fmla="*/ 0 w 5768"/>
              <a:gd name="T11" fmla="*/ 0 h 10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>
              <a:gd name="T0" fmla="*/ 0 w 5768"/>
              <a:gd name="T1" fmla="*/ 0 h 848"/>
              <a:gd name="T2" fmla="*/ 0 w 5768"/>
              <a:gd name="T3" fmla="*/ 767 h 848"/>
              <a:gd name="T4" fmla="*/ 2104 w 5768"/>
              <a:gd name="T5" fmla="*/ 448 h 848"/>
              <a:gd name="T6" fmla="*/ 5768 w 5768"/>
              <a:gd name="T7" fmla="*/ 848 h 848"/>
              <a:gd name="T8" fmla="*/ 5760 w 5768"/>
              <a:gd name="T9" fmla="*/ 8 h 848"/>
              <a:gd name="T10" fmla="*/ 0 w 5768"/>
              <a:gd name="T11" fmla="*/ 0 h 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335338"/>
              </a:solidFill>
              <a:latin typeface="Arial" charset="0"/>
            </a:endParaRPr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2F86D6-BD21-4E28-8C4D-288ADC71C4A9}" type="slidenum">
              <a:rPr lang="en-US">
                <a:solidFill>
                  <a:srgbClr val="335338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5338"/>
              </a:solidFill>
              <a:latin typeface="Arial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41172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280920" cy="1470025"/>
          </a:xfrm>
        </p:spPr>
        <p:txBody>
          <a:bodyPr/>
          <a:lstStyle/>
          <a:p>
            <a:r>
              <a:rPr lang="tr-TR" dirty="0" smtClean="0"/>
              <a:t>Mut </a:t>
            </a:r>
            <a:r>
              <a:rPr lang="tr-TR" dirty="0" smtClean="0"/>
              <a:t>İlçe Milli Eğitim Müdürlüğü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İşyeri Sağlık ve Güvenlik Bürosu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94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1266"/>
            <a:ext cx="8229600" cy="1143000"/>
          </a:xfrm>
        </p:spPr>
        <p:txBody>
          <a:bodyPr/>
          <a:lstStyle/>
          <a:p>
            <a:r>
              <a:rPr lang="tr-TR" dirty="0" smtClean="0"/>
              <a:t>Okullara gönderilen yazılar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Eylül 2016 tarihinden itibaren okullara gönderilen yazılar:</a:t>
            </a:r>
          </a:p>
          <a:p>
            <a:r>
              <a:rPr lang="tr-TR" dirty="0"/>
              <a:t>20160908-typ çalışanları ve ücretli öğretmenlerin </a:t>
            </a:r>
            <a:r>
              <a:rPr lang="tr-TR" dirty="0" err="1"/>
              <a:t>isg</a:t>
            </a:r>
            <a:r>
              <a:rPr lang="tr-TR" dirty="0"/>
              <a:t>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20160909-öğrenci çırak </a:t>
            </a:r>
            <a:r>
              <a:rPr lang="tr-TR" dirty="0" smtClean="0"/>
              <a:t>işlemleri</a:t>
            </a:r>
          </a:p>
          <a:p>
            <a:r>
              <a:rPr lang="tr-TR" dirty="0"/>
              <a:t>20160922-bünyesinde atölye </a:t>
            </a:r>
            <a:r>
              <a:rPr lang="tr-TR" dirty="0" smtClean="0"/>
              <a:t>laboratuvar </a:t>
            </a:r>
            <a:r>
              <a:rPr lang="tr-TR" dirty="0"/>
              <a:t>bulunan </a:t>
            </a:r>
            <a:r>
              <a:rPr lang="tr-TR" dirty="0" smtClean="0"/>
              <a:t>okul-kurumlar</a:t>
            </a:r>
          </a:p>
          <a:p>
            <a:r>
              <a:rPr lang="tr-TR" dirty="0"/>
              <a:t>20160923-yüklenici firma ile yapılan </a:t>
            </a:r>
            <a:r>
              <a:rPr lang="tr-TR" dirty="0" err="1"/>
              <a:t>isg</a:t>
            </a:r>
            <a:r>
              <a:rPr lang="tr-TR" dirty="0"/>
              <a:t> sözleşmesi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535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r>
              <a:rPr lang="tr-TR" dirty="0"/>
              <a:t>20160930-Öğrenci, </a:t>
            </a:r>
            <a:r>
              <a:rPr lang="tr-TR" dirty="0" err="1"/>
              <a:t>Stajer</a:t>
            </a:r>
            <a:r>
              <a:rPr lang="tr-TR" dirty="0"/>
              <a:t> ve Çıraklar ile İlgili İş ve </a:t>
            </a:r>
            <a:r>
              <a:rPr lang="tr-TR" dirty="0" smtClean="0"/>
              <a:t>İşlemler</a:t>
            </a:r>
          </a:p>
          <a:p>
            <a:r>
              <a:rPr lang="tr-TR" dirty="0"/>
              <a:t>20161028-isg ile ilgili ekipler ve </a:t>
            </a:r>
            <a:r>
              <a:rPr lang="tr-TR" dirty="0" smtClean="0"/>
              <a:t>kurullar</a:t>
            </a:r>
          </a:p>
          <a:p>
            <a:r>
              <a:rPr lang="tr-TR" dirty="0"/>
              <a:t>20161103-risk değerlendirme veri </a:t>
            </a:r>
            <a:r>
              <a:rPr lang="tr-TR" dirty="0" smtClean="0"/>
              <a:t>girişleri</a:t>
            </a:r>
          </a:p>
          <a:p>
            <a:r>
              <a:rPr lang="tr-TR" dirty="0"/>
              <a:t>20161205-isg büro denetimlerinde görülen aksaklıklar</a:t>
            </a:r>
            <a:endParaRPr lang="tr-TR" dirty="0" smtClean="0"/>
          </a:p>
          <a:p>
            <a:r>
              <a:rPr lang="tr-TR" dirty="0"/>
              <a:t>20161219-hizmet alımı ile çalıştırılan </a:t>
            </a:r>
            <a:r>
              <a:rPr lang="tr-TR" dirty="0" smtClean="0"/>
              <a:t>personel</a:t>
            </a:r>
          </a:p>
          <a:p>
            <a:r>
              <a:rPr lang="tr-TR" dirty="0"/>
              <a:t>20161220-yapısal olmayan tehlikelerin </a:t>
            </a:r>
            <a:r>
              <a:rPr lang="tr-TR" dirty="0" smtClean="0"/>
              <a:t>azaltılması</a:t>
            </a:r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9696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r>
              <a:rPr lang="tr-TR" dirty="0"/>
              <a:t>20170125-Çalışanların İSG eğitimleri ile ilgili para </a:t>
            </a:r>
            <a:r>
              <a:rPr lang="tr-TR" dirty="0" smtClean="0"/>
              <a:t>cezaları</a:t>
            </a:r>
          </a:p>
          <a:p>
            <a:r>
              <a:rPr lang="tr-TR" dirty="0" smtClean="0"/>
              <a:t>20170207-kimyasal </a:t>
            </a:r>
            <a:r>
              <a:rPr lang="tr-TR" dirty="0"/>
              <a:t>maddelerin terkin </a:t>
            </a:r>
            <a:r>
              <a:rPr lang="tr-TR" dirty="0" smtClean="0"/>
              <a:t>edilmesi</a:t>
            </a:r>
          </a:p>
          <a:p>
            <a:r>
              <a:rPr lang="tr-TR" dirty="0"/>
              <a:t>20170210-özel güvenlik personeline eğitim </a:t>
            </a:r>
            <a:r>
              <a:rPr lang="tr-TR" dirty="0" smtClean="0"/>
              <a:t>verilmesi</a:t>
            </a:r>
          </a:p>
          <a:p>
            <a:r>
              <a:rPr lang="tr-TR" dirty="0"/>
              <a:t>20170213-yangın söndürme </a:t>
            </a:r>
            <a:r>
              <a:rPr lang="tr-TR" dirty="0" smtClean="0"/>
              <a:t>cihazları</a:t>
            </a:r>
          </a:p>
          <a:p>
            <a:r>
              <a:rPr lang="tr-TR" dirty="0"/>
              <a:t>20170227-iş kazası ve meslek hastalıkları </a:t>
            </a:r>
            <a:r>
              <a:rPr lang="tr-TR" dirty="0" smtClean="0"/>
              <a:t>bildirimi</a:t>
            </a:r>
          </a:p>
          <a:p>
            <a:r>
              <a:rPr lang="tr-TR" dirty="0"/>
              <a:t>20170303-güvenlik </a:t>
            </a:r>
            <a:r>
              <a:rPr lang="tr-TR" dirty="0" smtClean="0"/>
              <a:t>tedbirleri (sel)</a:t>
            </a:r>
          </a:p>
          <a:p>
            <a:endParaRPr lang="tr-TR" dirty="0"/>
          </a:p>
        </p:txBody>
      </p:sp>
      <p:sp>
        <p:nvSpPr>
          <p:cNvPr id="4" name="Başlık 1"/>
          <p:cNvSpPr txBox="1">
            <a:spLocks/>
          </p:cNvSpPr>
          <p:nvPr/>
        </p:nvSpPr>
        <p:spPr>
          <a:xfrm>
            <a:off x="467544" y="112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smtClean="0"/>
              <a:t>Okullara gönderilen yazılar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631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Acil durumlar hakkında veri girişleri Toplantısı (Eğitimi)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916832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tr-TR" u="sng" dirty="0" smtClean="0"/>
              <a:t>Eğitim içeriği: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Dosyasının hazırlanması.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Afet ve Acil durumlar Hazırlama Rehberinin tanıtılması.</a:t>
            </a:r>
          </a:p>
          <a:p>
            <a:pPr marL="514350" indent="-514350">
              <a:buAutoNum type="arabicPeriod"/>
            </a:pPr>
            <a:r>
              <a:rPr lang="tr-TR" u="sng" dirty="0" smtClean="0"/>
              <a:t>MEBBİS Mod</a:t>
            </a:r>
            <a:r>
              <a:rPr lang="tr-TR" dirty="0" smtClean="0"/>
              <a:t>ülüne bilgi girişi.</a:t>
            </a:r>
          </a:p>
          <a:p>
            <a:pPr marL="514350" indent="-514350">
              <a:buAutoNum type="arabicPeriod"/>
            </a:pPr>
            <a:r>
              <a:rPr lang="tr-TR" dirty="0"/>
              <a:t>Okullara gönderilen </a:t>
            </a:r>
            <a:r>
              <a:rPr lang="tr-TR" dirty="0" smtClean="0"/>
              <a:t>yazılar hakkında bilgilendirme</a:t>
            </a:r>
          </a:p>
          <a:p>
            <a:pPr marL="514350" indent="-514350">
              <a:buAutoNum type="arabicPeriod"/>
            </a:pPr>
            <a:r>
              <a:rPr lang="tr-TR" dirty="0" smtClean="0"/>
              <a:t>Okul denetimleri hakkında görülen eksikliklerin konuşulması.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51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9036496" cy="1143000"/>
          </a:xfrm>
        </p:spPr>
        <p:txBody>
          <a:bodyPr>
            <a:noAutofit/>
          </a:bodyPr>
          <a:lstStyle/>
          <a:p>
            <a:r>
              <a:rPr lang="tr-TR" sz="3600" dirty="0"/>
              <a:t>Afet ve Acil Durumlar Dosyasının </a:t>
            </a:r>
            <a:r>
              <a:rPr lang="tr-TR" sz="3600" dirty="0" smtClean="0"/>
              <a:t>Hazırlanması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184576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Bu dosya içerisinde neler bulunacaktır.</a:t>
            </a:r>
          </a:p>
          <a:p>
            <a:endParaRPr lang="tr-TR" dirty="0" smtClean="0">
              <a:solidFill>
                <a:srgbClr val="FF0000"/>
              </a:solidFill>
            </a:endParaRPr>
          </a:p>
          <a:p>
            <a:pPr marL="514350" indent="-514350">
              <a:buAutoNum type="arabicPeriod"/>
            </a:pPr>
            <a:r>
              <a:rPr lang="tr-TR" dirty="0" smtClean="0"/>
              <a:t>Afet ve acil Durumlar rehberinin okul/kuruma göre düzenlenmesi. </a:t>
            </a:r>
          </a:p>
          <a:p>
            <a:pPr marL="514350" indent="-514350">
              <a:buAutoNum type="arabicPeriod"/>
            </a:pPr>
            <a:r>
              <a:rPr lang="tr-TR" dirty="0"/>
              <a:t>Yangın önleme ve söndürme iç düzenlemesi ile yangın iç düzenleme </a:t>
            </a:r>
            <a:r>
              <a:rPr lang="tr-TR" dirty="0" smtClean="0"/>
              <a:t>talimatının hazırlanması.</a:t>
            </a:r>
          </a:p>
          <a:p>
            <a:pPr marL="514350" indent="-514350">
              <a:buAutoNum type="arabicPeriod"/>
            </a:pPr>
            <a:r>
              <a:rPr lang="tr-TR" dirty="0" err="1" smtClean="0"/>
              <a:t>Mebbis</a:t>
            </a:r>
            <a:r>
              <a:rPr lang="tr-TR" dirty="0" smtClean="0"/>
              <a:t> veri girişlerinin tamamlanması ve çıktılarının alınarak,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Afet ve Acil durumlar ile ilgili Risk değerlendirmesinin yapılması ve çıktılarının alınarak dosyaya eklenmesi.</a:t>
            </a:r>
          </a:p>
          <a:p>
            <a:pPr marL="514350" indent="-514350">
              <a:buAutoNum type="arabicPeriod"/>
            </a:pPr>
            <a:r>
              <a:rPr lang="tr-TR" dirty="0" smtClean="0"/>
              <a:t>Tüm evrakların paraflanması ve kişilerce imzalatılması.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597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Afet ve Acil Durumlar Hazırlama Rehberi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 İSG birimi tarafından hazırlanan ve Valilik tarafından onaylanan Afet ve Acil </a:t>
            </a:r>
            <a:r>
              <a:rPr lang="tr-TR" dirty="0"/>
              <a:t>D</a:t>
            </a:r>
            <a:r>
              <a:rPr lang="tr-TR" dirty="0" smtClean="0"/>
              <a:t>urumlar </a:t>
            </a:r>
            <a:r>
              <a:rPr lang="tr-TR" dirty="0"/>
              <a:t>H</a:t>
            </a:r>
            <a:r>
              <a:rPr lang="tr-TR" dirty="0" smtClean="0"/>
              <a:t>azırlama </a:t>
            </a:r>
            <a:r>
              <a:rPr lang="tr-TR" dirty="0"/>
              <a:t>R</a:t>
            </a:r>
            <a:r>
              <a:rPr lang="tr-TR" dirty="0" smtClean="0"/>
              <a:t>ehberi Mersin İlindeki tüm okulların kendi Afet ve Acil Durumlar Dosyalarını oluştururken temel alacağı bir kaynaktır. </a:t>
            </a:r>
          </a:p>
          <a:p>
            <a:r>
              <a:rPr lang="tr-TR" dirty="0" smtClean="0"/>
              <a:t>Bu rehberde Mersin ilinde öngörülebilen tüm afet ve acil durumlar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842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Okul / kurumlara düşen görev nedir?</a:t>
            </a:r>
          </a:p>
          <a:p>
            <a:r>
              <a:rPr lang="tr-TR" dirty="0" smtClean="0"/>
              <a:t>Afet ve Acil durumlar hazırlama rehberini kendi kurumunuza göre düzenleyeceksiniz.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Yapılacak işlemler nelerdir?</a:t>
            </a:r>
          </a:p>
          <a:p>
            <a:r>
              <a:rPr lang="tr-TR" dirty="0"/>
              <a:t>Öncelikle </a:t>
            </a:r>
            <a:r>
              <a:rPr lang="tr-TR" dirty="0" smtClean="0"/>
              <a:t>tüm rehber okunmalıdır.</a:t>
            </a:r>
          </a:p>
          <a:p>
            <a:r>
              <a:rPr lang="tr-TR" dirty="0" smtClean="0"/>
              <a:t>Rehber içerisinde kurum ile ilgili bilgiler tamamlanmalıdır.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166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55576" y="8531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Kurum ile ilgili düzenlenecek işler nelerdir?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Kapak sayfasında;</a:t>
            </a:r>
          </a:p>
          <a:p>
            <a:r>
              <a:rPr lang="tr-TR" dirty="0" smtClean="0"/>
              <a:t> okul adı ve okulun fotoğrafı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1. bölümde;</a:t>
            </a:r>
          </a:p>
          <a:p>
            <a:pPr marL="0" indent="0">
              <a:buNone/>
            </a:pPr>
            <a:r>
              <a:rPr lang="tr-TR" dirty="0" smtClean="0"/>
              <a:t>Okul/kurum tarihçesi,</a:t>
            </a:r>
          </a:p>
          <a:p>
            <a:pPr marL="0" indent="0">
              <a:buNone/>
            </a:pPr>
            <a:r>
              <a:rPr lang="tr-TR" dirty="0" smtClean="0"/>
              <a:t>Kuruma ait bilgiler,</a:t>
            </a:r>
          </a:p>
          <a:p>
            <a:pPr marL="0" indent="0">
              <a:buNone/>
            </a:pPr>
            <a:r>
              <a:rPr lang="tr-TR" dirty="0" smtClean="0"/>
              <a:t>Personel bilgileri,</a:t>
            </a:r>
          </a:p>
          <a:p>
            <a:pPr marL="0" indent="0">
              <a:buNone/>
            </a:pPr>
            <a:r>
              <a:rPr lang="tr-TR" dirty="0" smtClean="0"/>
              <a:t>Öğrenci sayıları,</a:t>
            </a:r>
          </a:p>
          <a:p>
            <a:pPr marL="0" indent="0">
              <a:buNone/>
            </a:pPr>
            <a:r>
              <a:rPr lang="tr-TR" dirty="0" smtClean="0"/>
              <a:t>Fiziki imkanlar,</a:t>
            </a:r>
          </a:p>
          <a:p>
            <a:pPr marL="0" indent="0">
              <a:buNone/>
            </a:pPr>
            <a:r>
              <a:rPr lang="tr-TR" dirty="0" smtClean="0"/>
              <a:t>Acil durum yönetim Bilgileri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84116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/>
              <a:t>Afet ve Acil Durumlar Hazırlama Rehberi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 bölümde;</a:t>
            </a:r>
          </a:p>
          <a:p>
            <a:r>
              <a:rPr lang="tr-TR" dirty="0" smtClean="0"/>
              <a:t>Risk değerlendirmesi yapılacaktır.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4. bölümde;</a:t>
            </a:r>
          </a:p>
          <a:p>
            <a:pPr marL="0" indent="0">
              <a:buNone/>
            </a:pPr>
            <a:r>
              <a:rPr lang="tr-TR" dirty="0" smtClean="0"/>
              <a:t>Afet ve Acil durum yönetim kurulu,</a:t>
            </a:r>
          </a:p>
          <a:p>
            <a:pPr marL="0" indent="0">
              <a:buNone/>
            </a:pPr>
            <a:r>
              <a:rPr lang="tr-TR" dirty="0" smtClean="0"/>
              <a:t>Operasyon birimleri EK-2,</a:t>
            </a:r>
          </a:p>
          <a:p>
            <a:pPr marL="0" indent="0">
              <a:buNone/>
            </a:pPr>
            <a:r>
              <a:rPr lang="tr-TR" dirty="0" smtClean="0"/>
              <a:t>Toplanma yerleri (noktalı yerlere yazılacaktır.)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Eklerde;</a:t>
            </a:r>
          </a:p>
          <a:p>
            <a:pPr marL="0" indent="0">
              <a:buNone/>
            </a:pPr>
            <a:r>
              <a:rPr lang="tr-TR" dirty="0" smtClean="0"/>
              <a:t>Tahliye planları ek-24’te eklenecektir.</a:t>
            </a:r>
          </a:p>
          <a:p>
            <a:pPr marL="0" indent="0">
              <a:buNone/>
            </a:pPr>
            <a:r>
              <a:rPr lang="tr-TR" dirty="0" smtClean="0"/>
              <a:t>Tüm ekler incelenecek gerekli durumlarda kullanılacaktır.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831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</a:t>
            </a:r>
            <a:r>
              <a:rPr lang="tr-TR" dirty="0"/>
              <a:t>V</a:t>
            </a:r>
            <a:r>
              <a:rPr lang="tr-TR" dirty="0" smtClean="0"/>
              <a:t>eri Girişleri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384377"/>
          </a:xfrm>
        </p:spPr>
        <p:txBody>
          <a:bodyPr/>
          <a:lstStyle/>
          <a:p>
            <a:r>
              <a:rPr lang="tr-TR" dirty="0" err="1" smtClean="0"/>
              <a:t>Mebbis</a:t>
            </a:r>
            <a:r>
              <a:rPr lang="tr-TR" dirty="0" smtClean="0"/>
              <a:t> veri Girişleri 28. Nisan tarihine kadar yapılacaktır.</a:t>
            </a:r>
          </a:p>
          <a:p>
            <a:r>
              <a:rPr lang="pt-BR" dirty="0"/>
              <a:t>Acil DURUMLAR Girişi ADIM ADIM </a:t>
            </a:r>
            <a:r>
              <a:rPr lang="pt-BR" dirty="0" smtClean="0"/>
              <a:t>UYGULAMA</a:t>
            </a:r>
            <a:r>
              <a:rPr lang="tr-TR" dirty="0" smtClean="0"/>
              <a:t> </a:t>
            </a:r>
            <a:r>
              <a:rPr lang="tr-TR" dirty="0" err="1" smtClean="0"/>
              <a:t>pdf</a:t>
            </a:r>
            <a:r>
              <a:rPr lang="tr-TR" dirty="0" smtClean="0"/>
              <a:t> dosyası size verilen </a:t>
            </a:r>
            <a:r>
              <a:rPr lang="tr-TR" dirty="0" err="1" smtClean="0"/>
              <a:t>rar</a:t>
            </a:r>
            <a:r>
              <a:rPr lang="tr-TR" dirty="0" smtClean="0"/>
              <a:t> dosyası içerisinde </a:t>
            </a:r>
            <a:r>
              <a:rPr lang="tr-TR" dirty="0" err="1" smtClean="0"/>
              <a:t>mebbis</a:t>
            </a:r>
            <a:r>
              <a:rPr lang="tr-TR" dirty="0" smtClean="0"/>
              <a:t> klasöründedir.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8270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tr-TR" dirty="0" err="1"/>
              <a:t>Mebbis</a:t>
            </a:r>
            <a:r>
              <a:rPr lang="tr-TR" dirty="0"/>
              <a:t> Veri Girişleri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tr-TR" b="1" dirty="0"/>
              <a:t>Ekip </a:t>
            </a:r>
            <a:r>
              <a:rPr lang="tr-TR" b="1" dirty="0" smtClean="0"/>
              <a:t>bilgileri (personel isimleri ve telefon </a:t>
            </a:r>
            <a:r>
              <a:rPr lang="tr-TR" b="1" dirty="0" err="1" smtClean="0"/>
              <a:t>no</a:t>
            </a:r>
            <a:r>
              <a:rPr lang="tr-TR" b="1" dirty="0" smtClean="0"/>
              <a:t>)</a:t>
            </a:r>
            <a:endParaRPr lang="tr-TR" b="1" dirty="0"/>
          </a:p>
          <a:p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Alınacak Önleyici ve Sınırlayıcı Tedbirler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müdahale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Uygulanacak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tahliye yöntemleri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Acil </a:t>
            </a:r>
            <a:r>
              <a:rPr lang="tr-TR" b="1" dirty="0">
                <a:solidFill>
                  <a:schemeClr val="accent2">
                    <a:lumMod val="75000"/>
                  </a:schemeClr>
                </a:solidFill>
              </a:rPr>
              <a:t>Toplanma yeri 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Tatbikat tarihleri</a:t>
            </a:r>
          </a:p>
          <a:p>
            <a:r>
              <a:rPr lang="tr-TR" b="1" dirty="0" smtClean="0"/>
              <a:t>Tatbikat raporları</a:t>
            </a:r>
          </a:p>
          <a:p>
            <a:r>
              <a:rPr lang="tr-TR" b="1" dirty="0" smtClean="0"/>
              <a:t>Tahliye planları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6254" y="3717032"/>
            <a:ext cx="3240360" cy="2561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950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incan UMEM Sunu">
  <a:themeElements>
    <a:clrScheme name="sample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549</TotalTime>
  <Words>470</Words>
  <Application>Microsoft Office PowerPoint</Application>
  <PresentationFormat>Ekran Gösterisi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Tema1</vt:lpstr>
      <vt:lpstr>1_Ofis Teması</vt:lpstr>
      <vt:lpstr>Sincan UMEM Sunu</vt:lpstr>
      <vt:lpstr>Mut İlçe Milli Eğitim Müdürlüğü</vt:lpstr>
      <vt:lpstr>Acil durumlar hakkında veri girişleri Toplantısı (Eğitimi)</vt:lpstr>
      <vt:lpstr>Afet ve Acil Durumlar Dosyasının Hazırlanması</vt:lpstr>
      <vt:lpstr>Afet ve Acil Durumlar Hazırlama Rehberi</vt:lpstr>
      <vt:lpstr>Afet ve Acil Durumlar Hazırlama Rehberi</vt:lpstr>
      <vt:lpstr>Afet ve Acil Durumlar Hazırlama Rehberi</vt:lpstr>
      <vt:lpstr>Afet ve Acil Durumlar Hazırlama Rehberi</vt:lpstr>
      <vt:lpstr>Mebbis Veri Girişleri</vt:lpstr>
      <vt:lpstr>Mebbis Veri Girişleri</vt:lpstr>
      <vt:lpstr>Okullara gönderilen yazılar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Toroslar İlçe Milli Eğitim Müdürlüğü</dc:title>
  <dc:creator>deveci</dc:creator>
  <cp:lastModifiedBy>Adem Tolu</cp:lastModifiedBy>
  <cp:revision>12</cp:revision>
  <dcterms:created xsi:type="dcterms:W3CDTF">2017-04-23T08:46:38Z</dcterms:created>
  <dcterms:modified xsi:type="dcterms:W3CDTF">2020-02-20T06:12:41Z</dcterms:modified>
</cp:coreProperties>
</file>